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8C087-B2D8-4A4E-A41F-00925F15892E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150C9-DFBD-46D9-AD92-CC2A555CC8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457200" y="990600"/>
            <a:ext cx="8153400" cy="563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Propósito</a:t>
            </a: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# 57: ¿</a:t>
            </a:r>
            <a:r>
              <a:rPr lang="en-US" sz="3200" b="1" noProof="0" dirty="0" err="1" smtClean="0"/>
              <a:t>Cómo</a:t>
            </a:r>
            <a:r>
              <a:rPr lang="en-US" sz="3200" b="1" dirty="0" smtClean="0"/>
              <a:t> lo </a:t>
            </a:r>
            <a:r>
              <a:rPr lang="en-US" sz="3200" b="1" dirty="0" err="1" smtClean="0"/>
              <a:t>digo</a:t>
            </a: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3200" b="1" dirty="0" smtClean="0"/>
              <a:t> La </a:t>
            </a:r>
            <a:r>
              <a:rPr lang="en-US" sz="3200" b="1" dirty="0" err="1" smtClean="0"/>
              <a:t>Actividad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Inicial</a:t>
            </a:r>
            <a:endParaRPr lang="en-US" sz="32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Write the sentences in the past tense.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Yo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busco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mi </a:t>
            </a:r>
            <a:r>
              <a:rPr kumimoji="0" lang="en-U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libro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 smtClean="0"/>
              <a:t>_____________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__________________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3600" b="1" dirty="0" smtClean="0"/>
              <a:t>2. Yo juego al tenis.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3600" b="1" dirty="0" smtClean="0"/>
              <a:t>3. Yo llego a tres.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3600" b="1" dirty="0" smtClean="0"/>
              <a:t>________________________________ 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4. Empiezo a hablar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3600" b="1" dirty="0" smtClean="0"/>
              <a:t>_______________________</a:t>
            </a: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________ </a:t>
            </a:r>
            <a:endParaRPr kumimoji="0" lang="en-US" sz="34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27432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Yo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busqué</a:t>
            </a:r>
            <a:r>
              <a:rPr lang="en-US" sz="2800" b="1" dirty="0" smtClean="0">
                <a:solidFill>
                  <a:srgbClr val="FF0000"/>
                </a:solidFill>
              </a:rPr>
              <a:t> mi </a:t>
            </a:r>
            <a:r>
              <a:rPr lang="en-US" sz="2800" b="1" dirty="0" err="1" smtClean="0">
                <a:solidFill>
                  <a:srgbClr val="FF0000"/>
                </a:solidFill>
              </a:rPr>
              <a:t>libro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3733801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Yo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Jugué</a:t>
            </a:r>
            <a:r>
              <a:rPr lang="en-US" sz="2800" b="1" dirty="0" smtClean="0">
                <a:solidFill>
                  <a:srgbClr val="FF0000"/>
                </a:solidFill>
              </a:rPr>
              <a:t> al </a:t>
            </a:r>
            <a:r>
              <a:rPr lang="en-US" sz="2800" b="1" dirty="0" err="1" smtClean="0">
                <a:solidFill>
                  <a:srgbClr val="FF0000"/>
                </a:solidFill>
              </a:rPr>
              <a:t>tenis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4724400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Yo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llegué</a:t>
            </a:r>
            <a:r>
              <a:rPr lang="en-US" sz="2800" b="1" dirty="0" smtClean="0">
                <a:solidFill>
                  <a:srgbClr val="FF0000"/>
                </a:solidFill>
              </a:rPr>
              <a:t> a </a:t>
            </a:r>
            <a:r>
              <a:rPr lang="en-US" sz="2800" b="1" dirty="0" err="1" smtClean="0">
                <a:solidFill>
                  <a:srgbClr val="FF0000"/>
                </a:solidFill>
              </a:rPr>
              <a:t>tres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57150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Yo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empecé</a:t>
            </a:r>
            <a:r>
              <a:rPr lang="en-US" sz="2800" b="1" dirty="0" smtClean="0">
                <a:solidFill>
                  <a:srgbClr val="FF0000"/>
                </a:solidFill>
              </a:rPr>
              <a:t> a </a:t>
            </a:r>
            <a:r>
              <a:rPr lang="en-US" sz="2800" b="1" dirty="0" err="1" smtClean="0">
                <a:solidFill>
                  <a:srgbClr val="FF0000"/>
                </a:solidFill>
              </a:rPr>
              <a:t>hablar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atin typeface="+mj-lt"/>
                <a:ea typeface="+mj-ea"/>
                <a:cs typeface="+mj-cs"/>
              </a:rPr>
              <a:t/>
            </a:r>
            <a:br>
              <a:rPr lang="es-ES" sz="2000" b="1" dirty="0">
                <a:latin typeface="+mj-lt"/>
                <a:ea typeface="+mj-ea"/>
                <a:cs typeface="+mj-cs"/>
              </a:rPr>
            </a:br>
            <a:r>
              <a:rPr lang="es-ES" sz="2000" b="1" dirty="0">
                <a:latin typeface="+mj-lt"/>
                <a:ea typeface="+mj-ea"/>
                <a:cs typeface="+mj-cs"/>
              </a:rPr>
              <a:t>Me llamo </a:t>
            </a:r>
            <a:r>
              <a:rPr lang="es-ES" sz="2000" b="1" dirty="0" smtClean="0">
                <a:latin typeface="+mj-lt"/>
                <a:ea typeface="+mj-ea"/>
                <a:cs typeface="+mj-cs"/>
              </a:rPr>
              <a:t>______________ </a:t>
            </a:r>
            <a:r>
              <a:rPr lang="es-ES" sz="2000" b="1" dirty="0">
                <a:latin typeface="+mj-lt"/>
                <a:ea typeface="+mj-ea"/>
                <a:cs typeface="+mj-cs"/>
              </a:rPr>
              <a:t>Clase 7IM</a:t>
            </a:r>
            <a:r>
              <a:rPr lang="en-US" sz="2000" b="1" dirty="0">
                <a:latin typeface="+mj-lt"/>
                <a:ea typeface="+mj-ea"/>
                <a:cs typeface="+mj-cs"/>
              </a:rPr>
              <a:t/>
            </a:r>
            <a:br>
              <a:rPr lang="en-US" sz="2000" b="1" dirty="0">
                <a:latin typeface="+mj-lt"/>
                <a:ea typeface="+mj-ea"/>
                <a:cs typeface="+mj-cs"/>
              </a:rPr>
            </a:br>
            <a:r>
              <a:rPr lang="es-ES" sz="2000" b="1" dirty="0">
                <a:latin typeface="+mj-lt"/>
                <a:ea typeface="+mj-ea"/>
                <a:cs typeface="+mj-cs"/>
              </a:rPr>
              <a:t>La fecha es el </a:t>
            </a:r>
            <a:r>
              <a:rPr lang="es-ES" sz="2000" b="1" dirty="0" smtClean="0">
                <a:latin typeface="+mj-lt"/>
                <a:ea typeface="+mj-ea"/>
                <a:cs typeface="+mj-cs"/>
              </a:rPr>
              <a:t>28 </a:t>
            </a:r>
            <a:r>
              <a:rPr lang="es-ES" sz="2000" b="1" dirty="0">
                <a:latin typeface="+mj-lt"/>
                <a:ea typeface="+mj-ea"/>
                <a:cs typeface="+mj-cs"/>
              </a:rPr>
              <a:t>de marzo del 2012</a:t>
            </a:r>
            <a:r>
              <a:rPr lang="en-US" sz="2000" b="1" dirty="0">
                <a:latin typeface="+mj-lt"/>
                <a:ea typeface="+mj-ea"/>
                <a:cs typeface="+mj-cs"/>
              </a:rPr>
              <a:t/>
            </a:r>
            <a:br>
              <a:rPr lang="en-US" sz="2000" b="1" dirty="0">
                <a:latin typeface="+mj-lt"/>
                <a:ea typeface="+mj-ea"/>
                <a:cs typeface="+mj-cs"/>
              </a:rPr>
            </a:br>
            <a:endParaRPr 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1800" y="533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4 minutes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229600" cy="1828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Corregimos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r>
              <a:rPr lang="en-US" dirty="0" smtClean="0"/>
              <a:t>- Pg 62 Act </a:t>
            </a:r>
            <a:r>
              <a:rPr lang="en-US" dirty="0" smtClean="0"/>
              <a:t>16 and Act 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dirty="0" err="1" smtClean="0"/>
              <a:t>Conversación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En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tres</a:t>
            </a:r>
            <a:r>
              <a:rPr lang="en-US" dirty="0" smtClean="0"/>
              <a:t>, </a:t>
            </a:r>
            <a:r>
              <a:rPr lang="en-US" dirty="0" err="1" smtClean="0"/>
              <a:t>determina</a:t>
            </a:r>
            <a:r>
              <a:rPr lang="en-US" dirty="0" smtClean="0"/>
              <a:t> :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compró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amiga</a:t>
            </a:r>
            <a:r>
              <a:rPr lang="en-US" dirty="0" smtClean="0"/>
              <a:t>/o?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Dónde</a:t>
            </a:r>
            <a:r>
              <a:rPr lang="en-US" dirty="0" smtClean="0"/>
              <a:t> lo </a:t>
            </a:r>
            <a:r>
              <a:rPr lang="en-US" dirty="0" err="1" smtClean="0"/>
              <a:t>compró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err="1" smtClean="0"/>
              <a:t>Pesrona</a:t>
            </a:r>
            <a:r>
              <a:rPr lang="en-US" dirty="0" smtClean="0"/>
              <a:t> 1: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compraste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Persona 2: </a:t>
            </a:r>
            <a:r>
              <a:rPr lang="en-US" dirty="0" err="1" smtClean="0"/>
              <a:t>Compré</a:t>
            </a:r>
            <a:r>
              <a:rPr lang="en-US" dirty="0" smtClean="0"/>
              <a:t> un </a:t>
            </a:r>
            <a:r>
              <a:rPr lang="en-US" dirty="0" err="1" smtClean="0"/>
              <a:t>traje</a:t>
            </a:r>
            <a:r>
              <a:rPr lang="en-US" dirty="0" smtClean="0"/>
              <a:t> de </a:t>
            </a:r>
            <a:r>
              <a:rPr lang="en-US" dirty="0" err="1" smtClean="0"/>
              <a:t>baño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Persona 3: ¿</a:t>
            </a:r>
            <a:r>
              <a:rPr lang="en-US" dirty="0" err="1" smtClean="0"/>
              <a:t>Dónde</a:t>
            </a:r>
            <a:r>
              <a:rPr lang="en-US" dirty="0" smtClean="0"/>
              <a:t> lo </a:t>
            </a:r>
            <a:r>
              <a:rPr lang="en-US" dirty="0" err="1" smtClean="0"/>
              <a:t>compraste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Persona 2: Lo </a:t>
            </a:r>
            <a:r>
              <a:rPr lang="en-US" dirty="0" err="1" smtClean="0"/>
              <a:t>compré</a:t>
            </a:r>
            <a:r>
              <a:rPr lang="en-US" dirty="0" smtClean="0"/>
              <a:t> en </a:t>
            </a:r>
            <a:r>
              <a:rPr lang="en-US" dirty="0" err="1" smtClean="0"/>
              <a:t>Walmart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(persona 1 has to make sure the sentences are correct?)</a:t>
            </a:r>
          </a:p>
          <a:p>
            <a:pPr>
              <a:buNone/>
            </a:pPr>
            <a:r>
              <a:rPr lang="en-US" dirty="0" smtClean="0"/>
              <a:t>You must write what you say.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Corregimos la tarea- Pg 62 Act 16 and Act 17</vt:lpstr>
      <vt:lpstr>Conversación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2012-03-29T15:46:07Z</dcterms:created>
  <dcterms:modified xsi:type="dcterms:W3CDTF">2012-03-29T15:46:34Z</dcterms:modified>
</cp:coreProperties>
</file>